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58" r:id="rId3"/>
    <p:sldId id="259" r:id="rId4"/>
    <p:sldId id="257" r:id="rId5"/>
    <p:sldId id="260" r:id="rId6"/>
    <p:sldId id="261" r:id="rId7"/>
    <p:sldId id="263" r:id="rId8"/>
    <p:sldId id="264" r:id="rId9"/>
    <p:sldId id="265" r:id="rId10"/>
    <p:sldId id="26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8" autoAdjust="0"/>
    <p:restoredTop sz="86496" autoAdjust="0"/>
  </p:normalViewPr>
  <p:slideViewPr>
    <p:cSldViewPr snapToGrid="0">
      <p:cViewPr varScale="1">
        <p:scale>
          <a:sx n="60" d="100"/>
          <a:sy n="60" d="100"/>
        </p:scale>
        <p:origin x="156" y="60"/>
      </p:cViewPr>
      <p:guideLst/>
    </p:cSldViewPr>
  </p:slideViewPr>
  <p:outlineViewPr>
    <p:cViewPr>
      <p:scale>
        <a:sx n="33" d="100"/>
        <a:sy n="33" d="100"/>
      </p:scale>
      <p:origin x="0" y="-582"/>
    </p:cViewPr>
  </p:outlineViewPr>
  <p:notesTextViewPr>
    <p:cViewPr>
      <p:scale>
        <a:sx n="1" d="1"/>
        <a:sy n="1" d="1"/>
      </p:scale>
      <p:origin x="0" y="0"/>
    </p:cViewPr>
  </p:notesTextViewPr>
  <p:notesViewPr>
    <p:cSldViewPr snapToGrid="0">
      <p:cViewPr varScale="1">
        <p:scale>
          <a:sx n="53" d="100"/>
          <a:sy n="53" d="100"/>
        </p:scale>
        <p:origin x="181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088BDC-77E0-4ADA-8CCD-A3D662AC2F1C}" type="datetimeFigureOut">
              <a:rPr lang="en-US" smtClean="0"/>
              <a:t>9/12/2018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153B6D-BFA7-4267-9D1D-29D69F2F13DD}" type="slidenum">
              <a:rPr lang="en-US" smtClean="0"/>
              <a:t>‹#›</a:t>
            </a:fld>
            <a:endParaRPr lang="en-US"/>
          </a:p>
        </p:txBody>
      </p:sp>
    </p:spTree>
    <p:extLst>
      <p:ext uri="{BB962C8B-B14F-4D97-AF65-F5344CB8AC3E}">
        <p14:creationId xmlns:p14="http://schemas.microsoft.com/office/powerpoint/2010/main" val="2748954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does questioning</a:t>
            </a:r>
            <a:r>
              <a:rPr lang="en-US" baseline="0" dirty="0" smtClean="0"/>
              <a:t> look like in your classroom/content area?</a:t>
            </a:r>
          </a:p>
          <a:p>
            <a:endParaRPr lang="en-US" dirty="0"/>
          </a:p>
        </p:txBody>
      </p:sp>
      <p:sp>
        <p:nvSpPr>
          <p:cNvPr id="4" name="Slide Number Placeholder 3"/>
          <p:cNvSpPr>
            <a:spLocks noGrp="1"/>
          </p:cNvSpPr>
          <p:nvPr>
            <p:ph type="sldNum" sz="quarter" idx="10"/>
          </p:nvPr>
        </p:nvSpPr>
        <p:spPr/>
        <p:txBody>
          <a:bodyPr/>
          <a:lstStyle/>
          <a:p>
            <a:fld id="{0F153B6D-BFA7-4267-9D1D-29D69F2F13DD}" type="slidenum">
              <a:rPr lang="en-US" smtClean="0"/>
              <a:t>5</a:t>
            </a:fld>
            <a:endParaRPr lang="en-US"/>
          </a:p>
        </p:txBody>
      </p:sp>
    </p:spTree>
    <p:extLst>
      <p:ext uri="{BB962C8B-B14F-4D97-AF65-F5344CB8AC3E}">
        <p14:creationId xmlns:p14="http://schemas.microsoft.com/office/powerpoint/2010/main" val="2256283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55" name="Rectangle 105"/>
          <p:cNvSpPr/>
          <p:nvPr/>
        </p:nvSpPr>
        <p:spPr>
          <a:xfrm rot="2700000">
            <a:off x="7446946" y="993285"/>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09" name="Group 408"/>
          <p:cNvGrpSpPr/>
          <p:nvPr/>
        </p:nvGrpSpPr>
        <p:grpSpPr>
          <a:xfrm>
            <a:off x="0" y="420256"/>
            <a:ext cx="9144000" cy="3795497"/>
            <a:chOff x="0" y="420256"/>
            <a:chExt cx="12188952" cy="3795497"/>
          </a:xfrm>
        </p:grpSpPr>
        <p:cxnSp>
          <p:nvCxnSpPr>
            <p:cNvPr id="410" name="Straight Connector 409"/>
            <p:cNvCxnSpPr/>
            <p:nvPr/>
          </p:nvCxnSpPr>
          <p:spPr>
            <a:xfrm>
              <a:off x="0" y="4215753"/>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1" name="Straight Connector 410"/>
            <p:cNvCxnSpPr/>
            <p:nvPr/>
          </p:nvCxnSpPr>
          <p:spPr>
            <a:xfrm>
              <a:off x="0" y="379403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2" name="Straight Connector 411"/>
            <p:cNvCxnSpPr/>
            <p:nvPr/>
          </p:nvCxnSpPr>
          <p:spPr>
            <a:xfrm>
              <a:off x="0" y="337231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3" name="Straight Connector 412"/>
            <p:cNvCxnSpPr/>
            <p:nvPr/>
          </p:nvCxnSpPr>
          <p:spPr>
            <a:xfrm>
              <a:off x="0" y="295058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4" name="Straight Connector 413"/>
            <p:cNvCxnSpPr/>
            <p:nvPr/>
          </p:nvCxnSpPr>
          <p:spPr>
            <a:xfrm>
              <a:off x="0" y="252886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5" name="Straight Connector 414"/>
            <p:cNvCxnSpPr/>
            <p:nvPr/>
          </p:nvCxnSpPr>
          <p:spPr>
            <a:xfrm>
              <a:off x="0" y="2107144"/>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6" name="Straight Connector 415"/>
            <p:cNvCxnSpPr/>
            <p:nvPr/>
          </p:nvCxnSpPr>
          <p:spPr>
            <a:xfrm>
              <a:off x="0" y="168542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7" name="Straight Connector 416"/>
            <p:cNvCxnSpPr/>
            <p:nvPr/>
          </p:nvCxnSpPr>
          <p:spPr>
            <a:xfrm>
              <a:off x="0" y="126370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8" name="Straight Connector 417"/>
            <p:cNvCxnSpPr/>
            <p:nvPr/>
          </p:nvCxnSpPr>
          <p:spPr>
            <a:xfrm>
              <a:off x="0" y="84197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9" name="Straight Connector 418"/>
            <p:cNvCxnSpPr/>
            <p:nvPr/>
          </p:nvCxnSpPr>
          <p:spPr>
            <a:xfrm>
              <a:off x="0" y="42025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sp>
        <p:nvSpPr>
          <p:cNvPr id="420" name="Rectangle 379"/>
          <p:cNvSpPr/>
          <p:nvPr/>
        </p:nvSpPr>
        <p:spPr>
          <a:xfrm rot="18900000" flipV="1">
            <a:off x="8146056" y="-427079"/>
            <a:ext cx="13716" cy="2816931"/>
          </a:xfrm>
          <a:custGeom>
            <a:avLst/>
            <a:gdLst/>
            <a:ahLst/>
            <a:cxnLst/>
            <a:rect l="l" t="t" r="r" b="b"/>
            <a:pathLst>
              <a:path w="13716" h="2816931">
                <a:moveTo>
                  <a:pt x="0" y="2816931"/>
                </a:moveTo>
                <a:lnTo>
                  <a:pt x="13716" y="2803216"/>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1" name="Rectangle 56"/>
          <p:cNvSpPr/>
          <p:nvPr/>
        </p:nvSpPr>
        <p:spPr>
          <a:xfrm>
            <a:off x="1" y="0"/>
            <a:ext cx="8865825" cy="4572004"/>
          </a:xfrm>
          <a:custGeom>
            <a:avLst/>
            <a:gdLst/>
            <a:ahLst/>
            <a:cxnLst/>
            <a:rect l="l" t="t" r="r" b="b"/>
            <a:pathLst>
              <a:path w="8865825" h="4572004">
                <a:moveTo>
                  <a:pt x="5901406" y="4"/>
                </a:moveTo>
                <a:lnTo>
                  <a:pt x="5915122" y="4"/>
                </a:lnTo>
                <a:lnTo>
                  <a:pt x="5915122" y="4572004"/>
                </a:lnTo>
                <a:lnTo>
                  <a:pt x="5901406" y="4572004"/>
                </a:lnTo>
                <a:close/>
                <a:moveTo>
                  <a:pt x="5058348" y="3"/>
                </a:moveTo>
                <a:lnTo>
                  <a:pt x="5072064" y="3"/>
                </a:lnTo>
                <a:lnTo>
                  <a:pt x="5072064" y="4572003"/>
                </a:lnTo>
                <a:lnTo>
                  <a:pt x="5058348" y="4572003"/>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3372232" y="1"/>
                </a:moveTo>
                <a:lnTo>
                  <a:pt x="3385948" y="1"/>
                </a:lnTo>
                <a:lnTo>
                  <a:pt x="3385948" y="4572001"/>
                </a:lnTo>
                <a:lnTo>
                  <a:pt x="3372232" y="4572001"/>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2"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3"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4"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5"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6"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7"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8" name="Rectangle 93"/>
          <p:cNvSpPr/>
          <p:nvPr/>
        </p:nvSpPr>
        <p:spPr>
          <a:xfrm rot="2700000">
            <a:off x="7126799" y="-278554"/>
            <a:ext cx="13716" cy="5699824"/>
          </a:xfrm>
          <a:custGeom>
            <a:avLst/>
            <a:gdLst/>
            <a:ahLst/>
            <a:cxnLst/>
            <a:rect l="l" t="t" r="r" b="b"/>
            <a:pathLst>
              <a:path w="13716" h="5699824">
                <a:moveTo>
                  <a:pt x="0" y="0"/>
                </a:moveTo>
                <a:lnTo>
                  <a:pt x="13716" y="13717"/>
                </a:lnTo>
                <a:lnTo>
                  <a:pt x="13716" y="5686109"/>
                </a:lnTo>
                <a:lnTo>
                  <a:pt x="1" y="5699824"/>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9" name="Rectangle 95"/>
          <p:cNvSpPr/>
          <p:nvPr/>
        </p:nvSpPr>
        <p:spPr>
          <a:xfrm rot="2700000">
            <a:off x="7969986" y="1747381"/>
            <a:ext cx="13716" cy="3314931"/>
          </a:xfrm>
          <a:custGeom>
            <a:avLst/>
            <a:gdLst/>
            <a:ahLst/>
            <a:cxnLst/>
            <a:rect l="l" t="t" r="r" b="b"/>
            <a:pathLst>
              <a:path w="13716" h="3314931">
                <a:moveTo>
                  <a:pt x="0" y="0"/>
                </a:moveTo>
                <a:lnTo>
                  <a:pt x="13716" y="13716"/>
                </a:lnTo>
                <a:lnTo>
                  <a:pt x="13716" y="3301215"/>
                </a:lnTo>
                <a:lnTo>
                  <a:pt x="0" y="331493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0" name="Rectangle 96"/>
          <p:cNvSpPr/>
          <p:nvPr/>
        </p:nvSpPr>
        <p:spPr>
          <a:xfrm rot="2700000">
            <a:off x="8391577" y="2765192"/>
            <a:ext cx="13716" cy="2122490"/>
          </a:xfrm>
          <a:custGeom>
            <a:avLst/>
            <a:gdLst/>
            <a:ahLst/>
            <a:cxnLst/>
            <a:rect l="l" t="t" r="r" b="b"/>
            <a:pathLst>
              <a:path w="13716" h="2122490">
                <a:moveTo>
                  <a:pt x="0" y="0"/>
                </a:moveTo>
                <a:lnTo>
                  <a:pt x="13716" y="13716"/>
                </a:lnTo>
                <a:lnTo>
                  <a:pt x="13716" y="2108774"/>
                </a:lnTo>
                <a:lnTo>
                  <a:pt x="0" y="212249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1" name="Rectangle 97"/>
          <p:cNvSpPr/>
          <p:nvPr/>
        </p:nvSpPr>
        <p:spPr>
          <a:xfrm rot="2700000">
            <a:off x="8813172" y="3783010"/>
            <a:ext cx="13717" cy="930041"/>
          </a:xfrm>
          <a:custGeom>
            <a:avLst/>
            <a:gdLst/>
            <a:ahLst/>
            <a:cxnLst/>
            <a:rect l="l" t="t" r="r" b="b"/>
            <a:pathLst>
              <a:path w="13717" h="930041">
                <a:moveTo>
                  <a:pt x="0" y="0"/>
                </a:moveTo>
                <a:lnTo>
                  <a:pt x="13717" y="13717"/>
                </a:lnTo>
                <a:lnTo>
                  <a:pt x="13717" y="916324"/>
                </a:lnTo>
                <a:lnTo>
                  <a:pt x="1" y="93004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2"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3"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4"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5"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6"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7"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8"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9"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0"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1"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2"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3"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4"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5" name="Rectangle 376"/>
          <p:cNvSpPr/>
          <p:nvPr/>
        </p:nvSpPr>
        <p:spPr>
          <a:xfrm rot="18900000" flipV="1">
            <a:off x="6881278" y="-950966"/>
            <a:ext cx="13716" cy="6394268"/>
          </a:xfrm>
          <a:custGeom>
            <a:avLst/>
            <a:gdLst/>
            <a:ahLst/>
            <a:cxnLst/>
            <a:rect l="l" t="t" r="r" b="b"/>
            <a:pathLst>
              <a:path w="13716" h="6394268">
                <a:moveTo>
                  <a:pt x="13716" y="6380553"/>
                </a:moveTo>
                <a:lnTo>
                  <a:pt x="13716" y="13716"/>
                </a:lnTo>
                <a:lnTo>
                  <a:pt x="0" y="0"/>
                </a:lnTo>
                <a:lnTo>
                  <a:pt x="0" y="639426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6" name="Rectangle 377"/>
          <p:cNvSpPr/>
          <p:nvPr/>
        </p:nvSpPr>
        <p:spPr>
          <a:xfrm rot="18900000" flipV="1">
            <a:off x="7302869" y="-776336"/>
            <a:ext cx="13717" cy="5201823"/>
          </a:xfrm>
          <a:custGeom>
            <a:avLst/>
            <a:gdLst/>
            <a:ahLst/>
            <a:cxnLst/>
            <a:rect l="l" t="t" r="r" b="b"/>
            <a:pathLst>
              <a:path w="13717" h="5201823">
                <a:moveTo>
                  <a:pt x="1" y="5201823"/>
                </a:moveTo>
                <a:lnTo>
                  <a:pt x="13717" y="5188106"/>
                </a:lnTo>
                <a:lnTo>
                  <a:pt x="13717" y="13717"/>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7" name="Rectangle 378"/>
          <p:cNvSpPr/>
          <p:nvPr/>
        </p:nvSpPr>
        <p:spPr>
          <a:xfrm rot="18900000" flipV="1">
            <a:off x="7742935" y="-582310"/>
            <a:ext cx="13716" cy="4009378"/>
          </a:xfrm>
          <a:custGeom>
            <a:avLst/>
            <a:gdLst/>
            <a:ahLst/>
            <a:cxnLst/>
            <a:rect l="l" t="t" r="r" b="b"/>
            <a:pathLst>
              <a:path w="13716" h="4009378">
                <a:moveTo>
                  <a:pt x="13716" y="3995663"/>
                </a:moveTo>
                <a:lnTo>
                  <a:pt x="13716" y="13717"/>
                </a:lnTo>
                <a:lnTo>
                  <a:pt x="0" y="0"/>
                </a:lnTo>
                <a:lnTo>
                  <a:pt x="0" y="400937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8" name="Rectangle 138"/>
          <p:cNvSpPr/>
          <p:nvPr/>
        </p:nvSpPr>
        <p:spPr>
          <a:xfrm rot="18900000" flipV="1">
            <a:off x="8567649" y="-252451"/>
            <a:ext cx="13715" cy="1624488"/>
          </a:xfrm>
          <a:custGeom>
            <a:avLst/>
            <a:gdLst/>
            <a:ahLst/>
            <a:cxnLst/>
            <a:rect l="l" t="t" r="r" b="b"/>
            <a:pathLst>
              <a:path w="13715" h="1624488">
                <a:moveTo>
                  <a:pt x="0" y="1624488"/>
                </a:moveTo>
                <a:lnTo>
                  <a:pt x="13715" y="1610773"/>
                </a:lnTo>
                <a:lnTo>
                  <a:pt x="13715"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9" name="Freeform 448"/>
          <p:cNvSpPr/>
          <p:nvPr/>
        </p:nvSpPr>
        <p:spPr>
          <a:xfrm rot="18900000" flipV="1">
            <a:off x="8989243" y="-77819"/>
            <a:ext cx="13715" cy="432040"/>
          </a:xfrm>
          <a:custGeom>
            <a:avLst/>
            <a:gdLst/>
            <a:ahLst/>
            <a:cxnLst/>
            <a:rect l="l" t="t" r="r" b="b"/>
            <a:pathLst>
              <a:path w="13715" h="432040">
                <a:moveTo>
                  <a:pt x="0" y="432040"/>
                </a:moveTo>
                <a:lnTo>
                  <a:pt x="13715" y="418325"/>
                </a:lnTo>
                <a:lnTo>
                  <a:pt x="13715"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0"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1"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2"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3"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4"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5"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6"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7"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8"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9"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0"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1"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2" name="Teardrop 3"/>
          <p:cNvSpPr/>
          <p:nvPr/>
        </p:nvSpPr>
        <p:spPr>
          <a:xfrm rot="5400000" flipH="1" flipV="1">
            <a:off x="8812306" y="329061"/>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8"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3"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4" name="Oval 463"/>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5"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6" name="Oval 465"/>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7" name="Oval 466"/>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8" name="Oval 467"/>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9" name="Oval 468"/>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0" name="Oval 469"/>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1" name="Oval 470"/>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2" name="Oval 471"/>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3" name="Oval 472"/>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4" name="Oval 473"/>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5"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6"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7"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8"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9"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0"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1"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2"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3"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4"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5"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6" name="Oval 485"/>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7" name="Oval 486"/>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8" name="Oval 487"/>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9" name="Oval 488"/>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0" name="Oval 489"/>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1" name="Oval 490"/>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2" name="Oval 491"/>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3" name="Oval 492"/>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4" name="Oval 493"/>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5" name="Oval 494"/>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6" name="Oval 495"/>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7"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8"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9"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0"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1"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2"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3"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4"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5"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6"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7"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8"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9"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0" name="Oval 883"/>
          <p:cNvSpPr/>
          <p:nvPr/>
        </p:nvSpPr>
        <p:spPr>
          <a:xfrm>
            <a:off x="2031413" y="-10245"/>
            <a:ext cx="6910072" cy="84875"/>
          </a:xfrm>
          <a:custGeom>
            <a:avLst/>
            <a:gdLst/>
            <a:ahLst/>
            <a:cxnLst/>
            <a:rect l="l" t="t" r="r" b="b"/>
            <a:pathLst>
              <a:path w="6910072" h="84875">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1"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2"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3"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4"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5"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6"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7"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8"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9"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0"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1" name="Teardrop 3"/>
          <p:cNvSpPr/>
          <p:nvPr/>
        </p:nvSpPr>
        <p:spPr>
          <a:xfrm rot="5400000" flipH="1" flipV="1">
            <a:off x="8812306" y="1174559"/>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2"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3" name="Oval 522"/>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4" name="Oval 523"/>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5" name="Oval 524"/>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6" name="Oval 525"/>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7" name="Oval 526"/>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8" name="Oval 527"/>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9" name="Oval 528"/>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0" name="Oval 529"/>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1" name="Oval 530"/>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2" name="Oval 531"/>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3"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4"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5"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6"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7"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8"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9"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0"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1"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2"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3"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4" name="Oval 543"/>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5" name="Oval 544"/>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6" name="Oval 545"/>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7" name="Oval 546"/>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8" name="Oval 547"/>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9" name="Oval 548"/>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0" name="Oval 549"/>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1" name="Oval 550"/>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2" name="Oval 551"/>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3" name="Oval 552"/>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4" name="Oval 553"/>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5"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6"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7"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8"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9"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0"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1"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2"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3"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4"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5" name="Teardrop 3"/>
          <p:cNvSpPr/>
          <p:nvPr/>
        </p:nvSpPr>
        <p:spPr>
          <a:xfrm rot="5400000" flipH="1" flipV="1">
            <a:off x="8812306" y="2017156"/>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6"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7" name="Oval 566"/>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8" name="Oval 567"/>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9" name="Oval 568"/>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0" name="Oval 569"/>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1" name="Oval 570"/>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2" name="Oval 571"/>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3" name="Oval 572"/>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4" name="Oval 573"/>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5" name="Oval 574"/>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6" name="Oval 575"/>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7"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8"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9"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0"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1"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2"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3"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4"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5"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6"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7"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8" name="Oval 587"/>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9" name="Oval 588"/>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0" name="Oval 589"/>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1" name="Oval 590"/>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2" name="Oval 591"/>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3" name="Oval 592"/>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4" name="Oval 593"/>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5" name="Oval 594"/>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6" name="Oval 595"/>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7" name="Oval 596"/>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8" name="Oval 597"/>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9"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0"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1"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2"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3"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4"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5"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6"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7"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8"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9" name="Teardrop 3"/>
          <p:cNvSpPr/>
          <p:nvPr/>
        </p:nvSpPr>
        <p:spPr>
          <a:xfrm rot="5400000" flipH="1" flipV="1">
            <a:off x="8812306" y="2865829"/>
            <a:ext cx="489780" cy="173608"/>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0"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1" name="Oval 610"/>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2" name="Oval 611"/>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3" name="Oval 612"/>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4" name="Oval 613"/>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5" name="Oval 614"/>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6" name="Oval 615"/>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7" name="Oval 616"/>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8" name="Oval 617"/>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9" name="Oval 618"/>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0" name="Oval 619"/>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1"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2"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3"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4"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5"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6"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7"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8"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9"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0"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1"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2" name="Oval 631"/>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3" name="Oval 632"/>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4" name="Oval 633"/>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5" name="Oval 634"/>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6" name="Oval 635"/>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7" name="Oval 636"/>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8" name="Oval 637"/>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9" name="Oval 638"/>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0" name="Oval 639"/>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1" name="Oval 640"/>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2" name="Oval 641"/>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3"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4"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5"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6"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7"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8"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9"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0"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1"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2"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3" name="Teardrop 3"/>
          <p:cNvSpPr/>
          <p:nvPr/>
        </p:nvSpPr>
        <p:spPr>
          <a:xfrm rot="5400000" flipH="1" flipV="1">
            <a:off x="8812306" y="3710008"/>
            <a:ext cx="489780" cy="173608"/>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4"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5" name="Oval 654"/>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6" name="Oval 655"/>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7" name="Oval 656"/>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8" name="Oval 657"/>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9" name="Oval 658"/>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0" name="Oval 659"/>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1" name="Oval 660"/>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2" name="Oval 661"/>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3" name="Oval 662"/>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4" name="Oval 663"/>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5"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6"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7"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8"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9"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0"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1"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2"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3"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4"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5"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6" name="Oval 675"/>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7" name="Oval 676"/>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8" name="Oval 677"/>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9" name="Oval 678"/>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0" name="Oval 679"/>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1" name="Oval 680"/>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2" name="Oval 681"/>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3" name="Oval 682"/>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4" name="Oval 683"/>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5" name="Oval 684"/>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6" name="Oval 685"/>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7"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8"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9"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0"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1"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2"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3"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4"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5"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6"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7" name="Teardrop 3"/>
          <p:cNvSpPr/>
          <p:nvPr/>
        </p:nvSpPr>
        <p:spPr>
          <a:xfrm rot="5400000" flipH="1" flipV="1">
            <a:off x="8991444" y="4419445"/>
            <a:ext cx="171406" cy="133705"/>
          </a:xfrm>
          <a:custGeom>
            <a:avLst/>
            <a:gdLst/>
            <a:ahLst/>
            <a:cxnLst/>
            <a:rect l="l" t="t" r="r" b="b"/>
            <a:pathLst>
              <a:path w="171406" h="133705">
                <a:moveTo>
                  <a:pt x="171406" y="123429"/>
                </a:moveTo>
                <a:lnTo>
                  <a:pt x="168564" y="133705"/>
                </a:lnTo>
                <a:lnTo>
                  <a:pt x="157460" y="133705"/>
                </a:lnTo>
                <a:cubicBezTo>
                  <a:pt x="159382" y="130353"/>
                  <a:pt x="159597" y="126761"/>
                  <a:pt x="159597" y="123119"/>
                </a:cubicBezTo>
                <a:cubicBezTo>
                  <a:pt x="159597" y="99209"/>
                  <a:pt x="150331" y="77462"/>
                  <a:pt x="135010" y="61451"/>
                </a:cubicBezTo>
                <a:lnTo>
                  <a:pt x="62756" y="133705"/>
                </a:lnTo>
                <a:lnTo>
                  <a:pt x="62665" y="133705"/>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8"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9" name="Oval 1651"/>
          <p:cNvSpPr/>
          <p:nvPr/>
        </p:nvSpPr>
        <p:spPr>
          <a:xfrm>
            <a:off x="812619" y="4561319"/>
            <a:ext cx="7660836" cy="10682"/>
          </a:xfrm>
          <a:custGeom>
            <a:avLst/>
            <a:gdLst/>
            <a:ahLst/>
            <a:cxnLst/>
            <a:rect l="l" t="t" r="r" b="b"/>
            <a:pathLst>
              <a:path w="7660836" h="10682">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0" name="Oval 699"/>
          <p:cNvSpPr/>
          <p:nvPr/>
        </p:nvSpPr>
        <p:spPr>
          <a:xfrm>
            <a:off x="71204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1" name="Oval 700"/>
          <p:cNvSpPr/>
          <p:nvPr/>
        </p:nvSpPr>
        <p:spPr>
          <a:xfrm>
            <a:off x="3774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2" name="Oval 701"/>
          <p:cNvSpPr/>
          <p:nvPr/>
        </p:nvSpPr>
        <p:spPr>
          <a:xfrm>
            <a:off x="12203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3" name="Oval 702"/>
          <p:cNvSpPr/>
          <p:nvPr/>
        </p:nvSpPr>
        <p:spPr>
          <a:xfrm>
            <a:off x="20632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4" name="Oval 703"/>
          <p:cNvSpPr/>
          <p:nvPr/>
        </p:nvSpPr>
        <p:spPr>
          <a:xfrm>
            <a:off x="29060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5" name="Oval 704"/>
          <p:cNvSpPr/>
          <p:nvPr/>
        </p:nvSpPr>
        <p:spPr>
          <a:xfrm>
            <a:off x="37489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6" name="Oval 705"/>
          <p:cNvSpPr/>
          <p:nvPr/>
        </p:nvSpPr>
        <p:spPr>
          <a:xfrm>
            <a:off x="45918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7" name="Oval 706"/>
          <p:cNvSpPr/>
          <p:nvPr/>
        </p:nvSpPr>
        <p:spPr>
          <a:xfrm>
            <a:off x="54347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8" name="Oval 707"/>
          <p:cNvSpPr/>
          <p:nvPr/>
        </p:nvSpPr>
        <p:spPr>
          <a:xfrm>
            <a:off x="62776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9" name="Oval 708"/>
          <p:cNvSpPr/>
          <p:nvPr/>
        </p:nvSpPr>
        <p:spPr>
          <a:xfrm>
            <a:off x="88062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0" name="Oval 709"/>
          <p:cNvSpPr/>
          <p:nvPr/>
        </p:nvSpPr>
        <p:spPr>
          <a:xfrm>
            <a:off x="79633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1" name="Oval 710"/>
          <p:cNvSpPr/>
          <p:nvPr/>
        </p:nvSpPr>
        <p:spPr>
          <a:xfrm>
            <a:off x="71204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2" name="Oval 711"/>
          <p:cNvSpPr/>
          <p:nvPr/>
        </p:nvSpPr>
        <p:spPr>
          <a:xfrm>
            <a:off x="3774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3" name="Oval 712"/>
          <p:cNvSpPr/>
          <p:nvPr/>
        </p:nvSpPr>
        <p:spPr>
          <a:xfrm>
            <a:off x="12203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4" name="Oval 713"/>
          <p:cNvSpPr/>
          <p:nvPr/>
        </p:nvSpPr>
        <p:spPr>
          <a:xfrm>
            <a:off x="20632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5" name="Oval 714"/>
          <p:cNvSpPr/>
          <p:nvPr/>
        </p:nvSpPr>
        <p:spPr>
          <a:xfrm>
            <a:off x="29060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6" name="Oval 715"/>
          <p:cNvSpPr/>
          <p:nvPr/>
        </p:nvSpPr>
        <p:spPr>
          <a:xfrm>
            <a:off x="37489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7" name="Oval 716"/>
          <p:cNvSpPr/>
          <p:nvPr/>
        </p:nvSpPr>
        <p:spPr>
          <a:xfrm>
            <a:off x="45918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8" name="Oval 717"/>
          <p:cNvSpPr/>
          <p:nvPr/>
        </p:nvSpPr>
        <p:spPr>
          <a:xfrm>
            <a:off x="54347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9" name="Oval 718"/>
          <p:cNvSpPr/>
          <p:nvPr/>
        </p:nvSpPr>
        <p:spPr>
          <a:xfrm>
            <a:off x="62776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0" name="Oval 719"/>
          <p:cNvSpPr/>
          <p:nvPr/>
        </p:nvSpPr>
        <p:spPr>
          <a:xfrm>
            <a:off x="88062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1" name="Oval 720"/>
          <p:cNvSpPr/>
          <p:nvPr/>
        </p:nvSpPr>
        <p:spPr>
          <a:xfrm>
            <a:off x="79633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2" name="Oval 721"/>
          <p:cNvSpPr/>
          <p:nvPr/>
        </p:nvSpPr>
        <p:spPr>
          <a:xfrm>
            <a:off x="71204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3" name="Oval 722"/>
          <p:cNvSpPr/>
          <p:nvPr/>
        </p:nvSpPr>
        <p:spPr>
          <a:xfrm>
            <a:off x="3774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4" name="Oval 723"/>
          <p:cNvSpPr/>
          <p:nvPr/>
        </p:nvSpPr>
        <p:spPr>
          <a:xfrm>
            <a:off x="12203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5" name="Oval 724"/>
          <p:cNvSpPr/>
          <p:nvPr/>
        </p:nvSpPr>
        <p:spPr>
          <a:xfrm>
            <a:off x="20632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6" name="Oval 725"/>
          <p:cNvSpPr/>
          <p:nvPr/>
        </p:nvSpPr>
        <p:spPr>
          <a:xfrm>
            <a:off x="29060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7" name="Oval 726"/>
          <p:cNvSpPr/>
          <p:nvPr/>
        </p:nvSpPr>
        <p:spPr>
          <a:xfrm>
            <a:off x="37489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8" name="Oval 727"/>
          <p:cNvSpPr/>
          <p:nvPr/>
        </p:nvSpPr>
        <p:spPr>
          <a:xfrm>
            <a:off x="45918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9" name="Oval 728"/>
          <p:cNvSpPr/>
          <p:nvPr/>
        </p:nvSpPr>
        <p:spPr>
          <a:xfrm>
            <a:off x="54347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0" name="Oval 729"/>
          <p:cNvSpPr/>
          <p:nvPr/>
        </p:nvSpPr>
        <p:spPr>
          <a:xfrm>
            <a:off x="62776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1" name="Oval 730"/>
          <p:cNvSpPr/>
          <p:nvPr/>
        </p:nvSpPr>
        <p:spPr>
          <a:xfrm>
            <a:off x="88062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2" name="Oval 731"/>
          <p:cNvSpPr/>
          <p:nvPr/>
        </p:nvSpPr>
        <p:spPr>
          <a:xfrm>
            <a:off x="79633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3" name="Oval 732"/>
          <p:cNvSpPr/>
          <p:nvPr/>
        </p:nvSpPr>
        <p:spPr>
          <a:xfrm>
            <a:off x="71204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4" name="Oval 733"/>
          <p:cNvSpPr/>
          <p:nvPr/>
        </p:nvSpPr>
        <p:spPr>
          <a:xfrm>
            <a:off x="3774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5" name="Oval 734"/>
          <p:cNvSpPr/>
          <p:nvPr/>
        </p:nvSpPr>
        <p:spPr>
          <a:xfrm>
            <a:off x="12203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6" name="Oval 735"/>
          <p:cNvSpPr/>
          <p:nvPr/>
        </p:nvSpPr>
        <p:spPr>
          <a:xfrm>
            <a:off x="20632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7" name="Oval 736"/>
          <p:cNvSpPr/>
          <p:nvPr/>
        </p:nvSpPr>
        <p:spPr>
          <a:xfrm>
            <a:off x="29060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8" name="Oval 737"/>
          <p:cNvSpPr/>
          <p:nvPr/>
        </p:nvSpPr>
        <p:spPr>
          <a:xfrm>
            <a:off x="37489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9" name="Oval 738"/>
          <p:cNvSpPr/>
          <p:nvPr/>
        </p:nvSpPr>
        <p:spPr>
          <a:xfrm>
            <a:off x="45918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0" name="Oval 739"/>
          <p:cNvSpPr/>
          <p:nvPr/>
        </p:nvSpPr>
        <p:spPr>
          <a:xfrm>
            <a:off x="54347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1" name="Oval 740"/>
          <p:cNvSpPr/>
          <p:nvPr/>
        </p:nvSpPr>
        <p:spPr>
          <a:xfrm>
            <a:off x="62776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2" name="Oval 741"/>
          <p:cNvSpPr/>
          <p:nvPr/>
        </p:nvSpPr>
        <p:spPr>
          <a:xfrm>
            <a:off x="88062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3" name="Oval 742"/>
          <p:cNvSpPr/>
          <p:nvPr/>
        </p:nvSpPr>
        <p:spPr>
          <a:xfrm>
            <a:off x="79633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4" name="Oval 743"/>
          <p:cNvSpPr/>
          <p:nvPr/>
        </p:nvSpPr>
        <p:spPr>
          <a:xfrm>
            <a:off x="71204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5" name="Oval 744"/>
          <p:cNvSpPr/>
          <p:nvPr/>
        </p:nvSpPr>
        <p:spPr>
          <a:xfrm>
            <a:off x="3774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6" name="Oval 745"/>
          <p:cNvSpPr/>
          <p:nvPr/>
        </p:nvSpPr>
        <p:spPr>
          <a:xfrm>
            <a:off x="12203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7" name="Oval 746"/>
          <p:cNvSpPr/>
          <p:nvPr/>
        </p:nvSpPr>
        <p:spPr>
          <a:xfrm>
            <a:off x="20632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8" name="Oval 747"/>
          <p:cNvSpPr/>
          <p:nvPr/>
        </p:nvSpPr>
        <p:spPr>
          <a:xfrm>
            <a:off x="29060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9" name="Oval 748"/>
          <p:cNvSpPr/>
          <p:nvPr/>
        </p:nvSpPr>
        <p:spPr>
          <a:xfrm>
            <a:off x="37489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0" name="Oval 749"/>
          <p:cNvSpPr/>
          <p:nvPr/>
        </p:nvSpPr>
        <p:spPr>
          <a:xfrm>
            <a:off x="45918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1" name="Oval 750"/>
          <p:cNvSpPr/>
          <p:nvPr/>
        </p:nvSpPr>
        <p:spPr>
          <a:xfrm>
            <a:off x="54347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2" name="Oval 751"/>
          <p:cNvSpPr/>
          <p:nvPr/>
        </p:nvSpPr>
        <p:spPr>
          <a:xfrm>
            <a:off x="62776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3" name="Oval 752"/>
          <p:cNvSpPr/>
          <p:nvPr/>
        </p:nvSpPr>
        <p:spPr>
          <a:xfrm>
            <a:off x="88062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4" name="Oval 753"/>
          <p:cNvSpPr/>
          <p:nvPr/>
        </p:nvSpPr>
        <p:spPr>
          <a:xfrm>
            <a:off x="79633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72ACBEE0-4CEF-481D-B68B-8571D04D6D86}"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F025B-EF8C-44BE-A418-77832996149A}"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8780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ACBEE0-4CEF-481D-B68B-8571D04D6D86}"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F025B-EF8C-44BE-A418-77832996149A}" type="slidenum">
              <a:rPr lang="en-US" smtClean="0"/>
              <a:t>‹#›</a:t>
            </a:fld>
            <a:endParaRPr lang="en-US"/>
          </a:p>
        </p:txBody>
      </p:sp>
    </p:spTree>
    <p:extLst>
      <p:ext uri="{BB962C8B-B14F-4D97-AF65-F5344CB8AC3E}">
        <p14:creationId xmlns:p14="http://schemas.microsoft.com/office/powerpoint/2010/main" val="3371218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0" y="762000"/>
            <a:ext cx="56864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ACBEE0-4CEF-481D-B68B-8571D04D6D86}"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F025B-EF8C-44BE-A418-77832996149A}" type="slidenum">
              <a:rPr lang="en-US" smtClean="0"/>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8994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ACBEE0-4CEF-481D-B68B-8571D04D6D86}"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F025B-EF8C-44BE-A418-77832996149A}" type="slidenum">
              <a:rPr lang="en-US" smtClean="0"/>
              <a:t>‹#›</a:t>
            </a:fld>
            <a:endParaRPr lang="en-US"/>
          </a:p>
        </p:txBody>
      </p:sp>
    </p:spTree>
    <p:extLst>
      <p:ext uri="{BB962C8B-B14F-4D97-AF65-F5344CB8AC3E}">
        <p14:creationId xmlns:p14="http://schemas.microsoft.com/office/powerpoint/2010/main" val="687988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0" y="420256"/>
            <a:ext cx="9144000" cy="3795497"/>
            <a:chOff x="0" y="420256"/>
            <a:chExt cx="12188952" cy="3795497"/>
          </a:xfrm>
        </p:grpSpPr>
        <p:cxnSp>
          <p:nvCxnSpPr>
            <p:cNvPr id="10" name="Straight Connector 9"/>
            <p:cNvCxnSpPr/>
            <p:nvPr/>
          </p:nvCxnSpPr>
          <p:spPr>
            <a:xfrm>
              <a:off x="0" y="4215753"/>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379403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337231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295058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52886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2107144"/>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168542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126370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84197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42025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0" name="Rectangle 379"/>
          <p:cNvSpPr/>
          <p:nvPr/>
        </p:nvSpPr>
        <p:spPr>
          <a:xfrm rot="18900000" flipV="1">
            <a:off x="8146056" y="-427079"/>
            <a:ext cx="13716" cy="2816931"/>
          </a:xfrm>
          <a:custGeom>
            <a:avLst/>
            <a:gdLst/>
            <a:ahLst/>
            <a:cxnLst/>
            <a:rect l="l" t="t" r="r" b="b"/>
            <a:pathLst>
              <a:path w="13716" h="2816931">
                <a:moveTo>
                  <a:pt x="0" y="2816931"/>
                </a:moveTo>
                <a:lnTo>
                  <a:pt x="13716" y="2803216"/>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56"/>
          <p:cNvSpPr/>
          <p:nvPr/>
        </p:nvSpPr>
        <p:spPr>
          <a:xfrm>
            <a:off x="1" y="0"/>
            <a:ext cx="8865825" cy="4572004"/>
          </a:xfrm>
          <a:custGeom>
            <a:avLst/>
            <a:gdLst/>
            <a:ahLst/>
            <a:cxnLst/>
            <a:rect l="l" t="t" r="r" b="b"/>
            <a:pathLst>
              <a:path w="8865825" h="4572004">
                <a:moveTo>
                  <a:pt x="5901406" y="4"/>
                </a:moveTo>
                <a:lnTo>
                  <a:pt x="5915122" y="4"/>
                </a:lnTo>
                <a:lnTo>
                  <a:pt x="5915122" y="4572004"/>
                </a:lnTo>
                <a:lnTo>
                  <a:pt x="5901406" y="4572004"/>
                </a:lnTo>
                <a:close/>
                <a:moveTo>
                  <a:pt x="5058348" y="3"/>
                </a:moveTo>
                <a:lnTo>
                  <a:pt x="5072064" y="3"/>
                </a:lnTo>
                <a:lnTo>
                  <a:pt x="5072064" y="4572003"/>
                </a:lnTo>
                <a:lnTo>
                  <a:pt x="5058348" y="4572003"/>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3372232" y="1"/>
                </a:moveTo>
                <a:lnTo>
                  <a:pt x="3385948" y="1"/>
                </a:lnTo>
                <a:lnTo>
                  <a:pt x="3385948" y="4572001"/>
                </a:lnTo>
                <a:lnTo>
                  <a:pt x="3372232" y="4572001"/>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93"/>
          <p:cNvSpPr/>
          <p:nvPr/>
        </p:nvSpPr>
        <p:spPr>
          <a:xfrm rot="2700000">
            <a:off x="7126799" y="-278554"/>
            <a:ext cx="13716" cy="5699824"/>
          </a:xfrm>
          <a:custGeom>
            <a:avLst/>
            <a:gdLst/>
            <a:ahLst/>
            <a:cxnLst/>
            <a:rect l="l" t="t" r="r" b="b"/>
            <a:pathLst>
              <a:path w="13716" h="5699824">
                <a:moveTo>
                  <a:pt x="0" y="0"/>
                </a:moveTo>
                <a:lnTo>
                  <a:pt x="13716" y="13717"/>
                </a:lnTo>
                <a:lnTo>
                  <a:pt x="13716" y="5686109"/>
                </a:lnTo>
                <a:lnTo>
                  <a:pt x="1" y="5699824"/>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Rectangle 95"/>
          <p:cNvSpPr/>
          <p:nvPr/>
        </p:nvSpPr>
        <p:spPr>
          <a:xfrm rot="2700000">
            <a:off x="7969986" y="1747381"/>
            <a:ext cx="13716" cy="3314931"/>
          </a:xfrm>
          <a:custGeom>
            <a:avLst/>
            <a:gdLst/>
            <a:ahLst/>
            <a:cxnLst/>
            <a:rect l="l" t="t" r="r" b="b"/>
            <a:pathLst>
              <a:path w="13716" h="3314931">
                <a:moveTo>
                  <a:pt x="0" y="0"/>
                </a:moveTo>
                <a:lnTo>
                  <a:pt x="13716" y="13716"/>
                </a:lnTo>
                <a:lnTo>
                  <a:pt x="13716" y="3301215"/>
                </a:lnTo>
                <a:lnTo>
                  <a:pt x="0" y="331493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96"/>
          <p:cNvSpPr/>
          <p:nvPr/>
        </p:nvSpPr>
        <p:spPr>
          <a:xfrm rot="2700000">
            <a:off x="8391577" y="2765192"/>
            <a:ext cx="13716" cy="2122490"/>
          </a:xfrm>
          <a:custGeom>
            <a:avLst/>
            <a:gdLst/>
            <a:ahLst/>
            <a:cxnLst/>
            <a:rect l="l" t="t" r="r" b="b"/>
            <a:pathLst>
              <a:path w="13716" h="2122490">
                <a:moveTo>
                  <a:pt x="0" y="0"/>
                </a:moveTo>
                <a:lnTo>
                  <a:pt x="13716" y="13716"/>
                </a:lnTo>
                <a:lnTo>
                  <a:pt x="13716" y="2108774"/>
                </a:lnTo>
                <a:lnTo>
                  <a:pt x="0" y="212249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97"/>
          <p:cNvSpPr/>
          <p:nvPr/>
        </p:nvSpPr>
        <p:spPr>
          <a:xfrm rot="2700000">
            <a:off x="8813172" y="3783010"/>
            <a:ext cx="13717" cy="930041"/>
          </a:xfrm>
          <a:custGeom>
            <a:avLst/>
            <a:gdLst/>
            <a:ahLst/>
            <a:cxnLst/>
            <a:rect l="l" t="t" r="r" b="b"/>
            <a:pathLst>
              <a:path w="13717" h="930041">
                <a:moveTo>
                  <a:pt x="0" y="0"/>
                </a:moveTo>
                <a:lnTo>
                  <a:pt x="13717" y="13717"/>
                </a:lnTo>
                <a:lnTo>
                  <a:pt x="13717" y="916324"/>
                </a:lnTo>
                <a:lnTo>
                  <a:pt x="1" y="93004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9"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376"/>
          <p:cNvSpPr/>
          <p:nvPr/>
        </p:nvSpPr>
        <p:spPr>
          <a:xfrm rot="18900000" flipV="1">
            <a:off x="6881278" y="-950966"/>
            <a:ext cx="13716" cy="6394268"/>
          </a:xfrm>
          <a:custGeom>
            <a:avLst/>
            <a:gdLst/>
            <a:ahLst/>
            <a:cxnLst/>
            <a:rect l="l" t="t" r="r" b="b"/>
            <a:pathLst>
              <a:path w="13716" h="6394268">
                <a:moveTo>
                  <a:pt x="13716" y="6380553"/>
                </a:moveTo>
                <a:lnTo>
                  <a:pt x="13716" y="13716"/>
                </a:lnTo>
                <a:lnTo>
                  <a:pt x="0" y="0"/>
                </a:lnTo>
                <a:lnTo>
                  <a:pt x="0" y="639426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 name="Rectangle 377"/>
          <p:cNvSpPr/>
          <p:nvPr/>
        </p:nvSpPr>
        <p:spPr>
          <a:xfrm rot="18900000" flipV="1">
            <a:off x="7302869" y="-776336"/>
            <a:ext cx="13717" cy="5201823"/>
          </a:xfrm>
          <a:custGeom>
            <a:avLst/>
            <a:gdLst/>
            <a:ahLst/>
            <a:cxnLst/>
            <a:rect l="l" t="t" r="r" b="b"/>
            <a:pathLst>
              <a:path w="13717" h="5201823">
                <a:moveTo>
                  <a:pt x="1" y="5201823"/>
                </a:moveTo>
                <a:lnTo>
                  <a:pt x="13717" y="5188106"/>
                </a:lnTo>
                <a:lnTo>
                  <a:pt x="13717" y="13717"/>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 name="Rectangle 378"/>
          <p:cNvSpPr/>
          <p:nvPr/>
        </p:nvSpPr>
        <p:spPr>
          <a:xfrm rot="18900000" flipV="1">
            <a:off x="7742935" y="-582310"/>
            <a:ext cx="13716" cy="4009378"/>
          </a:xfrm>
          <a:custGeom>
            <a:avLst/>
            <a:gdLst/>
            <a:ahLst/>
            <a:cxnLst/>
            <a:rect l="l" t="t" r="r" b="b"/>
            <a:pathLst>
              <a:path w="13716" h="4009378">
                <a:moveTo>
                  <a:pt x="13716" y="3995663"/>
                </a:moveTo>
                <a:lnTo>
                  <a:pt x="13716" y="13717"/>
                </a:lnTo>
                <a:lnTo>
                  <a:pt x="0" y="0"/>
                </a:lnTo>
                <a:lnTo>
                  <a:pt x="0" y="400937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 name="Rectangle 138"/>
          <p:cNvSpPr/>
          <p:nvPr/>
        </p:nvSpPr>
        <p:spPr>
          <a:xfrm rot="18900000" flipV="1">
            <a:off x="8567649" y="-252451"/>
            <a:ext cx="13715" cy="1624488"/>
          </a:xfrm>
          <a:custGeom>
            <a:avLst/>
            <a:gdLst/>
            <a:ahLst/>
            <a:cxnLst/>
            <a:rect l="l" t="t" r="r" b="b"/>
            <a:pathLst>
              <a:path w="13715" h="1624488">
                <a:moveTo>
                  <a:pt x="0" y="1624488"/>
                </a:moveTo>
                <a:lnTo>
                  <a:pt x="13715" y="1610773"/>
                </a:lnTo>
                <a:lnTo>
                  <a:pt x="13715"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 name="Freeform 48"/>
          <p:cNvSpPr/>
          <p:nvPr/>
        </p:nvSpPr>
        <p:spPr>
          <a:xfrm rot="18900000" flipV="1">
            <a:off x="8989243" y="-77819"/>
            <a:ext cx="13715" cy="432040"/>
          </a:xfrm>
          <a:custGeom>
            <a:avLst/>
            <a:gdLst/>
            <a:ahLst/>
            <a:cxnLst/>
            <a:rect l="l" t="t" r="r" b="b"/>
            <a:pathLst>
              <a:path w="13715" h="432040">
                <a:moveTo>
                  <a:pt x="0" y="432040"/>
                </a:moveTo>
                <a:lnTo>
                  <a:pt x="13715" y="418325"/>
                </a:lnTo>
                <a:lnTo>
                  <a:pt x="13715"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Teardrop 3"/>
          <p:cNvSpPr/>
          <p:nvPr/>
        </p:nvSpPr>
        <p:spPr>
          <a:xfrm rot="5400000" flipH="1" flipV="1">
            <a:off x="8812306" y="329061"/>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8"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1"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3"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4"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5"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6" name="Teardrop 3"/>
          <p:cNvSpPr/>
          <p:nvPr/>
        </p:nvSpPr>
        <p:spPr>
          <a:xfrm rot="5400000" flipH="1" flipV="1">
            <a:off x="8812306" y="1174559"/>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7"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8"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9"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2"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3"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5"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6"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7"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8"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9"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0"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1"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2"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3"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4"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5"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6"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7"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8"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9" name="Teardrop 3"/>
          <p:cNvSpPr/>
          <p:nvPr/>
        </p:nvSpPr>
        <p:spPr>
          <a:xfrm rot="5400000" flipH="1" flipV="1">
            <a:off x="8812306" y="2017156"/>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0"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1"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2"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3"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4"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5"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6"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7"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8"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9"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0"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1"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2"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3"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4"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5"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6"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7"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8"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9"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0"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1"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2" name="Teardrop 3"/>
          <p:cNvSpPr/>
          <p:nvPr/>
        </p:nvSpPr>
        <p:spPr>
          <a:xfrm rot="5400000" flipH="1" flipV="1">
            <a:off x="8812306" y="2865829"/>
            <a:ext cx="489780" cy="173608"/>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3"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4"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5"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6"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7"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8"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9"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0"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1"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2"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3"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4"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5"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6"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 name="Teardrop 3"/>
          <p:cNvSpPr/>
          <p:nvPr/>
        </p:nvSpPr>
        <p:spPr>
          <a:xfrm rot="5400000" flipH="1" flipV="1">
            <a:off x="8812306" y="3710008"/>
            <a:ext cx="489780" cy="173608"/>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 name="Teardrop 3"/>
          <p:cNvSpPr/>
          <p:nvPr/>
        </p:nvSpPr>
        <p:spPr>
          <a:xfrm rot="5400000" flipH="1" flipV="1">
            <a:off x="8991444" y="4419445"/>
            <a:ext cx="171406" cy="133705"/>
          </a:xfrm>
          <a:custGeom>
            <a:avLst/>
            <a:gdLst/>
            <a:ahLst/>
            <a:cxnLst/>
            <a:rect l="l" t="t" r="r" b="b"/>
            <a:pathLst>
              <a:path w="171406" h="133705">
                <a:moveTo>
                  <a:pt x="171406" y="123429"/>
                </a:moveTo>
                <a:lnTo>
                  <a:pt x="168564" y="133705"/>
                </a:lnTo>
                <a:lnTo>
                  <a:pt x="157460" y="133705"/>
                </a:lnTo>
                <a:cubicBezTo>
                  <a:pt x="159382" y="130353"/>
                  <a:pt x="159597" y="126761"/>
                  <a:pt x="159597" y="123119"/>
                </a:cubicBezTo>
                <a:cubicBezTo>
                  <a:pt x="159597" y="99209"/>
                  <a:pt x="150331" y="77462"/>
                  <a:pt x="135010" y="61451"/>
                </a:cubicBezTo>
                <a:lnTo>
                  <a:pt x="62756" y="133705"/>
                </a:lnTo>
                <a:lnTo>
                  <a:pt x="62665" y="133705"/>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 name="Oval 189"/>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 name="Oval 191"/>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 name="Oval 192"/>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 name="Oval 193"/>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 name="Oval 194"/>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 name="Oval 195"/>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 name="Oval 196"/>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 name="Oval 197"/>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 name="Oval 198"/>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 name="Oval 199"/>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1" name="Oval 200"/>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2" name="Oval 201"/>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3" name="Oval 202"/>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4" name="Oval 203"/>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5" name="Oval 204"/>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6" name="Oval 205"/>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7" name="Oval 206"/>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8" name="Oval 207"/>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9" name="Oval 208"/>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0" name="Oval 209"/>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1" name="Oval 210"/>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2"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3"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4" name="Oval 883"/>
          <p:cNvSpPr/>
          <p:nvPr/>
        </p:nvSpPr>
        <p:spPr>
          <a:xfrm>
            <a:off x="2031413" y="-10245"/>
            <a:ext cx="6910072" cy="84875"/>
          </a:xfrm>
          <a:custGeom>
            <a:avLst/>
            <a:gdLst/>
            <a:ahLst/>
            <a:cxnLst/>
            <a:rect l="l" t="t" r="r" b="b"/>
            <a:pathLst>
              <a:path w="6910072" h="84875">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5" name="Oval 214"/>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6" name="Oval 215"/>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7" name="Oval 216"/>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8" name="Oval 217"/>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9" name="Oval 218"/>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0" name="Oval 219"/>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1" name="Oval 220"/>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2" name="Oval 221"/>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3" name="Oval 222"/>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4" name="Oval 223"/>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5" name="Oval 224"/>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6" name="Oval 225"/>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7" name="Oval 226"/>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8" name="Oval 227"/>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9" name="Oval 228"/>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0" name="Oval 229"/>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1" name="Oval 230"/>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2" name="Oval 231"/>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3" name="Oval 232"/>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4" name="Oval 233"/>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5" name="Oval 234"/>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6" name="Oval 235"/>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7" name="Oval 236"/>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8" name="Oval 237"/>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9" name="Oval 238"/>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0" name="Oval 239"/>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1" name="Oval 240"/>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2" name="Oval 241"/>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3" name="Oval 242"/>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4" name="Oval 243"/>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5" name="Oval 244"/>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6" name="Oval 245"/>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7" name="Oval 246"/>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8" name="Oval 247"/>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9" name="Oval 248"/>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0" name="Oval 249"/>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1" name="Oval 250"/>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2" name="Oval 251"/>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3" name="Oval 252"/>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4" name="Oval 253"/>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5" name="Oval 254"/>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6" name="Oval 255"/>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7" name="Oval 256"/>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8" name="Oval 257"/>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9" name="Oval 258"/>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0" name="Oval 259"/>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1" name="Oval 260"/>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2" name="Oval 261"/>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3" name="Oval 262"/>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4" name="Oval 263"/>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5" name="Oval 264"/>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6" name="Oval 265"/>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7" name="Oval 266"/>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8" name="Oval 267"/>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9" name="Oval 268"/>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0" name="Oval 269"/>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1" name="Oval 270"/>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2" name="Oval 271"/>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3" name="Oval 272"/>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4" name="Oval 273"/>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5" name="Oval 274"/>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6" name="Oval 275"/>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7" name="Oval 276"/>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8" name="Oval 277"/>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9" name="Oval 278"/>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0" name="Oval 279"/>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1" name="Oval 280"/>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2" name="Oval 281"/>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3" name="Oval 282"/>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4" name="Oval 283"/>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5" name="Oval 284"/>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6" name="Oval 285"/>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7" name="Oval 286"/>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8" name="Oval 287"/>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9" name="Oval 288"/>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0" name="Oval 289"/>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1" name="Oval 290"/>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2" name="Oval 291"/>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3" name="Oval 292"/>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4" name="Oval 293"/>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5" name="Oval 294"/>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6" name="Oval 295"/>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7" name="Oval 296"/>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8" name="Oval 297"/>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9" name="Oval 1651"/>
          <p:cNvSpPr/>
          <p:nvPr/>
        </p:nvSpPr>
        <p:spPr>
          <a:xfrm>
            <a:off x="812619" y="4561319"/>
            <a:ext cx="7660836" cy="10682"/>
          </a:xfrm>
          <a:custGeom>
            <a:avLst/>
            <a:gdLst/>
            <a:ahLst/>
            <a:cxnLst/>
            <a:rect l="l" t="t" r="r" b="b"/>
            <a:pathLst>
              <a:path w="7660836" h="10682">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0" name="Oval 299"/>
          <p:cNvSpPr/>
          <p:nvPr/>
        </p:nvSpPr>
        <p:spPr>
          <a:xfrm>
            <a:off x="71204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1" name="Oval 300"/>
          <p:cNvSpPr/>
          <p:nvPr/>
        </p:nvSpPr>
        <p:spPr>
          <a:xfrm>
            <a:off x="3774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2" name="Oval 301"/>
          <p:cNvSpPr/>
          <p:nvPr/>
        </p:nvSpPr>
        <p:spPr>
          <a:xfrm>
            <a:off x="12203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3" name="Oval 302"/>
          <p:cNvSpPr/>
          <p:nvPr/>
        </p:nvSpPr>
        <p:spPr>
          <a:xfrm>
            <a:off x="20632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4" name="Oval 303"/>
          <p:cNvSpPr/>
          <p:nvPr/>
        </p:nvSpPr>
        <p:spPr>
          <a:xfrm>
            <a:off x="29060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5" name="Oval 304"/>
          <p:cNvSpPr/>
          <p:nvPr/>
        </p:nvSpPr>
        <p:spPr>
          <a:xfrm>
            <a:off x="37489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6" name="Oval 305"/>
          <p:cNvSpPr/>
          <p:nvPr/>
        </p:nvSpPr>
        <p:spPr>
          <a:xfrm>
            <a:off x="45918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7" name="Oval 306"/>
          <p:cNvSpPr/>
          <p:nvPr/>
        </p:nvSpPr>
        <p:spPr>
          <a:xfrm>
            <a:off x="54347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8" name="Oval 307"/>
          <p:cNvSpPr/>
          <p:nvPr/>
        </p:nvSpPr>
        <p:spPr>
          <a:xfrm>
            <a:off x="62776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9" name="Oval 308"/>
          <p:cNvSpPr/>
          <p:nvPr/>
        </p:nvSpPr>
        <p:spPr>
          <a:xfrm>
            <a:off x="88062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0" name="Oval 309"/>
          <p:cNvSpPr/>
          <p:nvPr/>
        </p:nvSpPr>
        <p:spPr>
          <a:xfrm>
            <a:off x="79633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1" name="Oval 310"/>
          <p:cNvSpPr/>
          <p:nvPr/>
        </p:nvSpPr>
        <p:spPr>
          <a:xfrm>
            <a:off x="71204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2" name="Oval 311"/>
          <p:cNvSpPr/>
          <p:nvPr/>
        </p:nvSpPr>
        <p:spPr>
          <a:xfrm>
            <a:off x="3774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3" name="Oval 312"/>
          <p:cNvSpPr/>
          <p:nvPr/>
        </p:nvSpPr>
        <p:spPr>
          <a:xfrm>
            <a:off x="12203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4" name="Oval 313"/>
          <p:cNvSpPr/>
          <p:nvPr/>
        </p:nvSpPr>
        <p:spPr>
          <a:xfrm>
            <a:off x="20632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5" name="Oval 314"/>
          <p:cNvSpPr/>
          <p:nvPr/>
        </p:nvSpPr>
        <p:spPr>
          <a:xfrm>
            <a:off x="29060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6" name="Oval 315"/>
          <p:cNvSpPr/>
          <p:nvPr/>
        </p:nvSpPr>
        <p:spPr>
          <a:xfrm>
            <a:off x="37489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7" name="Oval 316"/>
          <p:cNvSpPr/>
          <p:nvPr/>
        </p:nvSpPr>
        <p:spPr>
          <a:xfrm>
            <a:off x="45918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8" name="Oval 317"/>
          <p:cNvSpPr/>
          <p:nvPr/>
        </p:nvSpPr>
        <p:spPr>
          <a:xfrm>
            <a:off x="54347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9" name="Oval 318"/>
          <p:cNvSpPr/>
          <p:nvPr/>
        </p:nvSpPr>
        <p:spPr>
          <a:xfrm>
            <a:off x="62776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0" name="Oval 319"/>
          <p:cNvSpPr/>
          <p:nvPr/>
        </p:nvSpPr>
        <p:spPr>
          <a:xfrm>
            <a:off x="88062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1" name="Oval 320"/>
          <p:cNvSpPr/>
          <p:nvPr/>
        </p:nvSpPr>
        <p:spPr>
          <a:xfrm>
            <a:off x="79633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2" name="Oval 321"/>
          <p:cNvSpPr/>
          <p:nvPr/>
        </p:nvSpPr>
        <p:spPr>
          <a:xfrm>
            <a:off x="71204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3" name="Oval 322"/>
          <p:cNvSpPr/>
          <p:nvPr/>
        </p:nvSpPr>
        <p:spPr>
          <a:xfrm>
            <a:off x="3774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4" name="Oval 323"/>
          <p:cNvSpPr/>
          <p:nvPr/>
        </p:nvSpPr>
        <p:spPr>
          <a:xfrm>
            <a:off x="12203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5" name="Oval 324"/>
          <p:cNvSpPr/>
          <p:nvPr/>
        </p:nvSpPr>
        <p:spPr>
          <a:xfrm>
            <a:off x="20632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6" name="Oval 325"/>
          <p:cNvSpPr/>
          <p:nvPr/>
        </p:nvSpPr>
        <p:spPr>
          <a:xfrm>
            <a:off x="29060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7" name="Oval 326"/>
          <p:cNvSpPr/>
          <p:nvPr/>
        </p:nvSpPr>
        <p:spPr>
          <a:xfrm>
            <a:off x="37489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8" name="Oval 327"/>
          <p:cNvSpPr/>
          <p:nvPr/>
        </p:nvSpPr>
        <p:spPr>
          <a:xfrm>
            <a:off x="45918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9" name="Oval 328"/>
          <p:cNvSpPr/>
          <p:nvPr/>
        </p:nvSpPr>
        <p:spPr>
          <a:xfrm>
            <a:off x="54347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0" name="Oval 329"/>
          <p:cNvSpPr/>
          <p:nvPr/>
        </p:nvSpPr>
        <p:spPr>
          <a:xfrm>
            <a:off x="62776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1" name="Oval 330"/>
          <p:cNvSpPr/>
          <p:nvPr/>
        </p:nvSpPr>
        <p:spPr>
          <a:xfrm>
            <a:off x="88062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2" name="Oval 331"/>
          <p:cNvSpPr/>
          <p:nvPr/>
        </p:nvSpPr>
        <p:spPr>
          <a:xfrm>
            <a:off x="79633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3" name="Oval 332"/>
          <p:cNvSpPr/>
          <p:nvPr/>
        </p:nvSpPr>
        <p:spPr>
          <a:xfrm>
            <a:off x="71204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4" name="Oval 333"/>
          <p:cNvSpPr/>
          <p:nvPr/>
        </p:nvSpPr>
        <p:spPr>
          <a:xfrm>
            <a:off x="3774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5" name="Oval 334"/>
          <p:cNvSpPr/>
          <p:nvPr/>
        </p:nvSpPr>
        <p:spPr>
          <a:xfrm>
            <a:off x="12203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6" name="Oval 335"/>
          <p:cNvSpPr/>
          <p:nvPr/>
        </p:nvSpPr>
        <p:spPr>
          <a:xfrm>
            <a:off x="20632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7" name="Oval 336"/>
          <p:cNvSpPr/>
          <p:nvPr/>
        </p:nvSpPr>
        <p:spPr>
          <a:xfrm>
            <a:off x="29060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8" name="Oval 337"/>
          <p:cNvSpPr/>
          <p:nvPr/>
        </p:nvSpPr>
        <p:spPr>
          <a:xfrm>
            <a:off x="37489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9" name="Oval 338"/>
          <p:cNvSpPr/>
          <p:nvPr/>
        </p:nvSpPr>
        <p:spPr>
          <a:xfrm>
            <a:off x="45918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0" name="Oval 339"/>
          <p:cNvSpPr/>
          <p:nvPr/>
        </p:nvSpPr>
        <p:spPr>
          <a:xfrm>
            <a:off x="54347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1" name="Oval 340"/>
          <p:cNvSpPr/>
          <p:nvPr/>
        </p:nvSpPr>
        <p:spPr>
          <a:xfrm>
            <a:off x="62776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2" name="Oval 341"/>
          <p:cNvSpPr/>
          <p:nvPr/>
        </p:nvSpPr>
        <p:spPr>
          <a:xfrm>
            <a:off x="88062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3" name="Oval 342"/>
          <p:cNvSpPr/>
          <p:nvPr/>
        </p:nvSpPr>
        <p:spPr>
          <a:xfrm>
            <a:off x="79633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4" name="Oval 343"/>
          <p:cNvSpPr/>
          <p:nvPr/>
        </p:nvSpPr>
        <p:spPr>
          <a:xfrm>
            <a:off x="71204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5" name="Oval 344"/>
          <p:cNvSpPr/>
          <p:nvPr/>
        </p:nvSpPr>
        <p:spPr>
          <a:xfrm>
            <a:off x="3774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6" name="Oval 345"/>
          <p:cNvSpPr/>
          <p:nvPr/>
        </p:nvSpPr>
        <p:spPr>
          <a:xfrm>
            <a:off x="12203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7" name="Oval 346"/>
          <p:cNvSpPr/>
          <p:nvPr/>
        </p:nvSpPr>
        <p:spPr>
          <a:xfrm>
            <a:off x="20632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8" name="Oval 347"/>
          <p:cNvSpPr/>
          <p:nvPr/>
        </p:nvSpPr>
        <p:spPr>
          <a:xfrm>
            <a:off x="29060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9" name="Oval 348"/>
          <p:cNvSpPr/>
          <p:nvPr/>
        </p:nvSpPr>
        <p:spPr>
          <a:xfrm>
            <a:off x="37489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0" name="Oval 349"/>
          <p:cNvSpPr/>
          <p:nvPr/>
        </p:nvSpPr>
        <p:spPr>
          <a:xfrm>
            <a:off x="45918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1" name="Oval 350"/>
          <p:cNvSpPr/>
          <p:nvPr/>
        </p:nvSpPr>
        <p:spPr>
          <a:xfrm>
            <a:off x="54347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2" name="Oval 351"/>
          <p:cNvSpPr/>
          <p:nvPr/>
        </p:nvSpPr>
        <p:spPr>
          <a:xfrm>
            <a:off x="62776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3" name="Oval 352"/>
          <p:cNvSpPr/>
          <p:nvPr/>
        </p:nvSpPr>
        <p:spPr>
          <a:xfrm>
            <a:off x="88062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4" name="Oval 353"/>
          <p:cNvSpPr/>
          <p:nvPr/>
        </p:nvSpPr>
        <p:spPr>
          <a:xfrm>
            <a:off x="79633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2ACBEE0-4CEF-481D-B68B-8571D04D6D86}"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F025B-EF8C-44BE-A418-77832996149A}"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6171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2ACBEE0-4CEF-481D-B68B-8571D04D6D86}"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9F025B-EF8C-44BE-A418-77832996149A}" type="slidenum">
              <a:rPr lang="en-US" smtClean="0"/>
              <a:t>‹#›</a:t>
            </a:fld>
            <a:endParaRPr lang="en-US"/>
          </a:p>
        </p:txBody>
      </p:sp>
    </p:spTree>
    <p:extLst>
      <p:ext uri="{BB962C8B-B14F-4D97-AF65-F5344CB8AC3E}">
        <p14:creationId xmlns:p14="http://schemas.microsoft.com/office/powerpoint/2010/main" val="4059032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3"/>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2ACBEE0-4CEF-481D-B68B-8571D04D6D86}" type="datetimeFigureOut">
              <a:rPr lang="en-US" smtClean="0"/>
              <a:t>9/12/2018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9F025B-EF8C-44BE-A418-77832996149A}" type="slidenum">
              <a:rPr lang="en-US" smtClean="0"/>
              <a:t>‹#›</a:t>
            </a:fld>
            <a:endParaRPr lang="en-US"/>
          </a:p>
        </p:txBody>
      </p:sp>
    </p:spTree>
    <p:extLst>
      <p:ext uri="{BB962C8B-B14F-4D97-AF65-F5344CB8AC3E}">
        <p14:creationId xmlns:p14="http://schemas.microsoft.com/office/powerpoint/2010/main" val="205766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2ACBEE0-4CEF-481D-B68B-8571D04D6D86}" type="datetimeFigureOut">
              <a:rPr lang="en-US" smtClean="0"/>
              <a:t>9/12/2018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9F025B-EF8C-44BE-A418-77832996149A}" type="slidenum">
              <a:rPr lang="en-US" smtClean="0"/>
              <a:t>‹#›</a:t>
            </a:fld>
            <a:endParaRPr lang="en-US"/>
          </a:p>
        </p:txBody>
      </p:sp>
    </p:spTree>
    <p:extLst>
      <p:ext uri="{BB962C8B-B14F-4D97-AF65-F5344CB8AC3E}">
        <p14:creationId xmlns:p14="http://schemas.microsoft.com/office/powerpoint/2010/main" val="415955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ACBEE0-4CEF-481D-B68B-8571D04D6D86}" type="datetimeFigureOut">
              <a:rPr lang="en-US" smtClean="0"/>
              <a:t>9/12/2018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9F025B-EF8C-44BE-A418-77832996149A}" type="slidenum">
              <a:rPr lang="en-US" smtClean="0"/>
              <a:t>‹#›</a:t>
            </a:fld>
            <a:endParaRPr lang="en-US"/>
          </a:p>
        </p:txBody>
      </p:sp>
    </p:spTree>
    <p:extLst>
      <p:ext uri="{BB962C8B-B14F-4D97-AF65-F5344CB8AC3E}">
        <p14:creationId xmlns:p14="http://schemas.microsoft.com/office/powerpoint/2010/main" val="2613391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2ACBEE0-4CEF-481D-B68B-8571D04D6D86}"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9F025B-EF8C-44BE-A418-77832996149A}" type="slidenum">
              <a:rPr lang="en-US" smtClean="0"/>
              <a:t>‹#›</a:t>
            </a:fld>
            <a:endParaRPr lang="en-US"/>
          </a:p>
        </p:txBody>
      </p:sp>
    </p:spTree>
    <p:extLst>
      <p:ext uri="{BB962C8B-B14F-4D97-AF65-F5344CB8AC3E}">
        <p14:creationId xmlns:p14="http://schemas.microsoft.com/office/powerpoint/2010/main" val="1983942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3">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72ACBEE0-4CEF-481D-B68B-8571D04D6D86}"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9F025B-EF8C-44BE-A418-77832996149A}" type="slidenum">
              <a:rPr lang="en-US" smtClean="0"/>
              <a:t>‹#›</a:t>
            </a:fld>
            <a:endParaRPr lang="en-US"/>
          </a:p>
        </p:txBody>
      </p:sp>
      <p:cxnSp>
        <p:nvCxnSpPr>
          <p:cNvPr id="9" name="Straight Connector 8"/>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7333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4"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6"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2ACBEE0-4CEF-481D-B68B-8571D04D6D86}" type="datetimeFigureOut">
              <a:rPr lang="en-US" smtClean="0"/>
              <a:t>9/12/2018</a:t>
            </a:fld>
            <a:endParaRPr lang="en-US"/>
          </a:p>
        </p:txBody>
      </p:sp>
      <p:sp>
        <p:nvSpPr>
          <p:cNvPr id="5" name="Footer Placeholder 4"/>
          <p:cNvSpPr>
            <a:spLocks noGrp="1"/>
          </p:cNvSpPr>
          <p:nvPr>
            <p:ph type="ftr" sz="quarter" idx="3"/>
          </p:nvPr>
        </p:nvSpPr>
        <p:spPr>
          <a:xfrm>
            <a:off x="3632199"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59F025B-EF8C-44BE-A418-77832996149A}" type="slidenum">
              <a:rPr lang="en-US" smtClean="0"/>
              <a:t>‹#›</a:t>
            </a:fld>
            <a:endParaRPr lang="en-US"/>
          </a:p>
        </p:txBody>
      </p:sp>
      <p:cxnSp>
        <p:nvCxnSpPr>
          <p:cNvPr id="7" name="Straight Connector 6"/>
          <p:cNvCxnSpPr/>
          <p:nvPr/>
        </p:nvCxnSpPr>
        <p:spPr>
          <a:xfrm flipV="1">
            <a:off x="571500" y="826324"/>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17716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Strategic Instruction</a:t>
            </a:r>
            <a:endParaRPr lang="en-US" dirty="0"/>
          </a:p>
        </p:txBody>
      </p:sp>
      <p:sp>
        <p:nvSpPr>
          <p:cNvPr id="3" name="Subtitle 2"/>
          <p:cNvSpPr>
            <a:spLocks noGrp="1"/>
          </p:cNvSpPr>
          <p:nvPr>
            <p:ph type="subTitle" idx="1"/>
          </p:nvPr>
        </p:nvSpPr>
        <p:spPr/>
        <p:txBody>
          <a:bodyPr/>
          <a:lstStyle/>
          <a:p>
            <a:r>
              <a:rPr lang="en-US" dirty="0" smtClean="0"/>
              <a:t>Bulldog Focus Groups</a:t>
            </a:r>
          </a:p>
          <a:p>
            <a:r>
              <a:rPr lang="en-US" dirty="0" smtClean="0"/>
              <a:t>2018-2019</a:t>
            </a:r>
            <a:endParaRPr lang="en-US" dirty="0"/>
          </a:p>
        </p:txBody>
      </p:sp>
    </p:spTree>
    <p:extLst>
      <p:ext uri="{BB962C8B-B14F-4D97-AF65-F5344CB8AC3E}">
        <p14:creationId xmlns:p14="http://schemas.microsoft.com/office/powerpoint/2010/main" val="9805697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next time…</a:t>
            </a:r>
            <a:endParaRPr lang="en-US" dirty="0"/>
          </a:p>
        </p:txBody>
      </p:sp>
      <p:sp>
        <p:nvSpPr>
          <p:cNvPr id="5" name="Content Placeholder 4"/>
          <p:cNvSpPr>
            <a:spLocks noGrp="1"/>
          </p:cNvSpPr>
          <p:nvPr>
            <p:ph idx="1"/>
          </p:nvPr>
        </p:nvSpPr>
        <p:spPr/>
        <p:txBody>
          <a:bodyPr>
            <a:normAutofit/>
          </a:bodyPr>
          <a:lstStyle/>
          <a:p>
            <a:pPr marL="457200" indent="-457200">
              <a:buAutoNum type="arabicPeriod"/>
            </a:pPr>
            <a:r>
              <a:rPr lang="en-US" sz="2800" dirty="0" smtClean="0"/>
              <a:t>Increase the level of questioning in daily lessons.</a:t>
            </a:r>
          </a:p>
          <a:p>
            <a:pPr marL="457200" indent="-457200">
              <a:buAutoNum type="arabicPeriod"/>
            </a:pPr>
            <a:r>
              <a:rPr lang="en-US" sz="2800" dirty="0" smtClean="0"/>
              <a:t>Include time for strategic student reflection after lessons.</a:t>
            </a:r>
            <a:endParaRPr lang="en-US" sz="2800" dirty="0"/>
          </a:p>
        </p:txBody>
      </p:sp>
    </p:spTree>
    <p:extLst>
      <p:ext uri="{BB962C8B-B14F-4D97-AF65-F5344CB8AC3E}">
        <p14:creationId xmlns:p14="http://schemas.microsoft.com/office/powerpoint/2010/main" val="3974348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dirty="0" smtClean="0"/>
              <a:t>John Hattie’s Effect Sizes</a:t>
            </a:r>
            <a:endParaRPr lang="en-US" dirty="0"/>
          </a:p>
        </p:txBody>
      </p:sp>
      <p:pic>
        <p:nvPicPr>
          <p:cNvPr id="15" name="Picture Placeholder 14"/>
          <p:cNvPicPr>
            <a:picLocks noGrp="1" noChangeAspect="1"/>
          </p:cNvPicPr>
          <p:nvPr>
            <p:ph idx="1"/>
          </p:nvPr>
        </p:nvPicPr>
        <p:blipFill rotWithShape="1">
          <a:blip r:embed="rId2">
            <a:extLst>
              <a:ext uri="{28A0092B-C50C-407E-A947-70E740481C1C}">
                <a14:useLocalDpi xmlns:a14="http://schemas.microsoft.com/office/drawing/2010/main" val="0"/>
              </a:ext>
            </a:extLst>
          </a:blip>
          <a:stretch/>
        </p:blipFill>
        <p:spPr>
          <a:xfrm>
            <a:off x="1731433" y="2286000"/>
            <a:ext cx="5363633" cy="4022725"/>
          </a:xfrm>
        </p:spPr>
      </p:pic>
    </p:spTree>
    <p:extLst>
      <p:ext uri="{BB962C8B-B14F-4D97-AF65-F5344CB8AC3E}">
        <p14:creationId xmlns:p14="http://schemas.microsoft.com/office/powerpoint/2010/main" val="2536564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p:txBody>
          <a:bodyPr/>
          <a:lstStyle/>
          <a:p>
            <a:r>
              <a:rPr lang="en-US" dirty="0" smtClean="0"/>
              <a:t>What is this based 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56563" y="2326304"/>
            <a:ext cx="2415645" cy="2989660"/>
          </a:xfrm>
        </p:spPr>
      </p:pic>
      <p:sp>
        <p:nvSpPr>
          <p:cNvPr id="5" name="TextBox 4"/>
          <p:cNvSpPr txBox="1"/>
          <p:nvPr/>
        </p:nvSpPr>
        <p:spPr>
          <a:xfrm>
            <a:off x="768096" y="2332489"/>
            <a:ext cx="5605408" cy="4093428"/>
          </a:xfrm>
          <a:prstGeom prst="rect">
            <a:avLst/>
          </a:prstGeom>
          <a:noFill/>
        </p:spPr>
        <p:txBody>
          <a:bodyPr wrap="square" rtlCol="0">
            <a:spAutoFit/>
          </a:bodyPr>
          <a:lstStyle/>
          <a:p>
            <a:pPr marL="214313" indent="-214313">
              <a:buFont typeface="Arial" panose="020B0604020202020204" pitchFamily="34" charset="0"/>
              <a:buChar char="•"/>
            </a:pPr>
            <a:r>
              <a:rPr lang="en-US" sz="2000" dirty="0"/>
              <a:t>Research began with Hattie’s metacognitive analysis of 96 studies including 550,339 students.</a:t>
            </a:r>
          </a:p>
          <a:p>
            <a:pPr marL="214313" indent="-214313">
              <a:buFont typeface="Arial" panose="020B0604020202020204" pitchFamily="34" charset="0"/>
              <a:buChar char="•"/>
            </a:pPr>
            <a:endParaRPr lang="en-US" sz="2000" dirty="0"/>
          </a:p>
          <a:p>
            <a:pPr marL="214313" indent="-214313">
              <a:buFont typeface="Arial" panose="020B0604020202020204" pitchFamily="34" charset="0"/>
              <a:buChar char="•"/>
            </a:pPr>
            <a:r>
              <a:rPr lang="en-US" sz="2000" dirty="0"/>
              <a:t>Hattie created “The Barometer for the Influence” which determines the effectiveness of different strategies and policies on student achievement and improvement.</a:t>
            </a:r>
          </a:p>
          <a:p>
            <a:pPr marL="214313" indent="-214313">
              <a:buFont typeface="Arial" panose="020B0604020202020204" pitchFamily="34" charset="0"/>
              <a:buChar char="•"/>
            </a:pPr>
            <a:endParaRPr lang="en-US" sz="2000" dirty="0"/>
          </a:p>
          <a:p>
            <a:pPr marL="214313" indent="-214313">
              <a:buFont typeface="Arial" panose="020B0604020202020204" pitchFamily="34" charset="0"/>
              <a:buChar char="•"/>
            </a:pPr>
            <a:r>
              <a:rPr lang="en-US" sz="2000" dirty="0"/>
              <a:t>For example, even though smaller class sizes are desirable, they only rate 0.21 on the barometer.  However, high quality student discourse is rated at 0.82 on the barometer of influence.  This equals about 2 years of learning growth.</a:t>
            </a:r>
            <a:endParaRPr lang="en-US" sz="2000" dirty="0"/>
          </a:p>
        </p:txBody>
      </p:sp>
    </p:spTree>
    <p:extLst>
      <p:ext uri="{BB962C8B-B14F-4D97-AF65-F5344CB8AC3E}">
        <p14:creationId xmlns:p14="http://schemas.microsoft.com/office/powerpoint/2010/main" val="487206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Questioning Strategies</a:t>
            </a:r>
            <a:endParaRPr lang="en-US" dirty="0"/>
          </a:p>
        </p:txBody>
      </p:sp>
      <p:sp>
        <p:nvSpPr>
          <p:cNvPr id="7" name="Text Placeholder 6"/>
          <p:cNvSpPr>
            <a:spLocks noGrp="1"/>
          </p:cNvSpPr>
          <p:nvPr>
            <p:ph type="body" idx="1"/>
          </p:nvPr>
        </p:nvSpPr>
        <p:spPr/>
        <p:txBody>
          <a:bodyPr>
            <a:normAutofit/>
          </a:bodyPr>
          <a:lstStyle/>
          <a:p>
            <a:r>
              <a:rPr lang="en-US" sz="2800" dirty="0" smtClean="0"/>
              <a:t>.48 Effect Size</a:t>
            </a:r>
            <a:endParaRPr lang="en-US" sz="2800" dirty="0"/>
          </a:p>
        </p:txBody>
      </p:sp>
    </p:spTree>
    <p:extLst>
      <p:ext uri="{BB962C8B-B14F-4D97-AF65-F5344CB8AC3E}">
        <p14:creationId xmlns:p14="http://schemas.microsoft.com/office/powerpoint/2010/main" val="24317469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Questioning</a:t>
            </a:r>
            <a:endParaRPr lang="en-US" dirty="0"/>
          </a:p>
        </p:txBody>
      </p:sp>
      <p:sp>
        <p:nvSpPr>
          <p:cNvPr id="3" name="Content Placeholder 2"/>
          <p:cNvSpPr>
            <a:spLocks noGrp="1"/>
          </p:cNvSpPr>
          <p:nvPr>
            <p:ph idx="1"/>
          </p:nvPr>
        </p:nvSpPr>
        <p:spPr/>
        <p:txBody>
          <a:bodyPr>
            <a:normAutofit/>
          </a:bodyPr>
          <a:lstStyle/>
          <a:p>
            <a:pPr algn="ctr"/>
            <a:r>
              <a:rPr lang="en-US" sz="3200" dirty="0" smtClean="0">
                <a:solidFill>
                  <a:schemeClr val="tx2"/>
                </a:solidFill>
              </a:rPr>
              <a:t>Questioning opens up possibilities of meaning.</a:t>
            </a:r>
          </a:p>
          <a:p>
            <a:pPr algn="ctr"/>
            <a:r>
              <a:rPr lang="en-US" sz="3200" dirty="0" smtClean="0">
                <a:solidFill>
                  <a:schemeClr val="accent2"/>
                </a:solidFill>
              </a:rPr>
              <a:t>Questioning is a powerful strategy for building comprehension.</a:t>
            </a:r>
          </a:p>
          <a:p>
            <a:pPr algn="ctr"/>
            <a:r>
              <a:rPr lang="en-US" sz="3200" dirty="0" smtClean="0">
                <a:solidFill>
                  <a:schemeClr val="accent4"/>
                </a:solidFill>
              </a:rPr>
              <a:t>Good questions lead to improved comprehension, learning, and memory of the materials among students.</a:t>
            </a:r>
            <a:endParaRPr lang="en-US" sz="3200" dirty="0">
              <a:solidFill>
                <a:schemeClr val="accent4"/>
              </a:solidFill>
            </a:endParaRPr>
          </a:p>
        </p:txBody>
      </p:sp>
    </p:spTree>
    <p:extLst>
      <p:ext uri="{BB962C8B-B14F-4D97-AF65-F5344CB8AC3E}">
        <p14:creationId xmlns:p14="http://schemas.microsoft.com/office/powerpoint/2010/main" val="348827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Questioning in the Classroom</a:t>
            </a:r>
            <a:endParaRPr lang="en-US" dirty="0"/>
          </a:p>
        </p:txBody>
      </p:sp>
      <p:sp>
        <p:nvSpPr>
          <p:cNvPr id="3" name="Content Placeholder 2"/>
          <p:cNvSpPr>
            <a:spLocks noGrp="1"/>
          </p:cNvSpPr>
          <p:nvPr>
            <p:ph sz="half" idx="1"/>
          </p:nvPr>
        </p:nvSpPr>
        <p:spPr/>
        <p:txBody>
          <a:bodyPr>
            <a:normAutofit/>
          </a:bodyPr>
          <a:lstStyle/>
          <a:p>
            <a:r>
              <a:rPr lang="en-US" sz="2400" dirty="0" smtClean="0"/>
              <a:t>Examine the DOK chart.</a:t>
            </a:r>
          </a:p>
          <a:p>
            <a:r>
              <a:rPr lang="en-US" sz="2400" dirty="0" smtClean="0"/>
              <a:t>Reflect on the questions you ask in your classroom.</a:t>
            </a:r>
          </a:p>
          <a:p>
            <a:r>
              <a:rPr lang="en-US" sz="2400" dirty="0" smtClean="0"/>
              <a:t>Where do a majority of your questions fall?</a:t>
            </a:r>
          </a:p>
          <a:p>
            <a:r>
              <a:rPr lang="en-US" sz="2400" dirty="0" smtClean="0"/>
              <a:t>How can you move your questions to higher levels of learning?</a:t>
            </a:r>
            <a:endParaRPr lang="en-US" sz="2400"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33343" y="2286000"/>
            <a:ext cx="3084089" cy="4022725"/>
          </a:xfrm>
        </p:spPr>
      </p:pic>
    </p:spTree>
    <p:extLst>
      <p:ext uri="{BB962C8B-B14F-4D97-AF65-F5344CB8AC3E}">
        <p14:creationId xmlns:p14="http://schemas.microsoft.com/office/powerpoint/2010/main" val="471616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Teacher Questioning</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3200" dirty="0" smtClean="0"/>
              <a:t>Fail to plan, plan to fail!</a:t>
            </a:r>
          </a:p>
          <a:p>
            <a:pPr marL="457200" indent="-457200">
              <a:buFont typeface="+mj-lt"/>
              <a:buAutoNum type="arabicPeriod"/>
            </a:pPr>
            <a:r>
              <a:rPr lang="en-US" sz="3200" dirty="0" smtClean="0"/>
              <a:t>Wait time is key!</a:t>
            </a:r>
          </a:p>
          <a:p>
            <a:pPr marL="457200" indent="-457200">
              <a:buFont typeface="+mj-lt"/>
              <a:buAutoNum type="arabicPeriod"/>
            </a:pPr>
            <a:r>
              <a:rPr lang="en-US" sz="3200" dirty="0" smtClean="0"/>
              <a:t>Don’t rely on the 5 </a:t>
            </a:r>
            <a:r>
              <a:rPr lang="en-US" sz="3200" dirty="0" err="1" smtClean="0"/>
              <a:t>Ws</a:t>
            </a:r>
            <a:r>
              <a:rPr lang="en-US" sz="3200" dirty="0" smtClean="0"/>
              <a:t>!</a:t>
            </a:r>
          </a:p>
          <a:p>
            <a:pPr marL="457200" indent="-457200">
              <a:buFont typeface="+mj-lt"/>
              <a:buAutoNum type="arabicPeriod"/>
            </a:pPr>
            <a:r>
              <a:rPr lang="en-US" sz="3200" dirty="0" smtClean="0"/>
              <a:t>There is a time and a place for leading question…</a:t>
            </a:r>
            <a:endParaRPr lang="en-US" sz="3200" dirty="0"/>
          </a:p>
        </p:txBody>
      </p:sp>
      <p:sp>
        <p:nvSpPr>
          <p:cNvPr id="4" name="TextBox 3"/>
          <p:cNvSpPr txBox="1"/>
          <p:nvPr/>
        </p:nvSpPr>
        <p:spPr>
          <a:xfrm>
            <a:off x="651249" y="5245767"/>
            <a:ext cx="7523747" cy="1200329"/>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3600" dirty="0" smtClean="0"/>
              <a:t>Plan three or more questions to include in your upcoming lessons!</a:t>
            </a:r>
            <a:endParaRPr lang="en-US" sz="3600" dirty="0"/>
          </a:p>
        </p:txBody>
      </p:sp>
    </p:spTree>
    <p:extLst>
      <p:ext uri="{BB962C8B-B14F-4D97-AF65-F5344CB8AC3E}">
        <p14:creationId xmlns:p14="http://schemas.microsoft.com/office/powerpoint/2010/main" val="1035272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Self-Verbalization and Self-Questioning</a:t>
            </a:r>
            <a:endParaRPr lang="en-US" dirty="0"/>
          </a:p>
        </p:txBody>
      </p:sp>
      <p:sp>
        <p:nvSpPr>
          <p:cNvPr id="3" name="Text Placeholder 2"/>
          <p:cNvSpPr>
            <a:spLocks noGrp="1"/>
          </p:cNvSpPr>
          <p:nvPr>
            <p:ph type="body" idx="1"/>
          </p:nvPr>
        </p:nvSpPr>
        <p:spPr/>
        <p:txBody>
          <a:bodyPr>
            <a:normAutofit/>
          </a:bodyPr>
          <a:lstStyle/>
          <a:p>
            <a:r>
              <a:rPr lang="en-US" sz="2400" dirty="0" smtClean="0"/>
              <a:t>Effect Size = .55</a:t>
            </a:r>
            <a:endParaRPr lang="en-US" sz="2400" dirty="0"/>
          </a:p>
        </p:txBody>
      </p:sp>
    </p:spTree>
    <p:extLst>
      <p:ext uri="{BB962C8B-B14F-4D97-AF65-F5344CB8AC3E}">
        <p14:creationId xmlns:p14="http://schemas.microsoft.com/office/powerpoint/2010/main" val="2028236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Reflecting on the Lesson…</a:t>
            </a:r>
            <a:endParaRPr lang="en-US" dirty="0"/>
          </a:p>
        </p:txBody>
      </p:sp>
      <p:sp>
        <p:nvSpPr>
          <p:cNvPr id="3" name="Content Placeholder 2"/>
          <p:cNvSpPr>
            <a:spLocks noGrp="1"/>
          </p:cNvSpPr>
          <p:nvPr>
            <p:ph idx="1"/>
          </p:nvPr>
        </p:nvSpPr>
        <p:spPr/>
        <p:txBody>
          <a:bodyPr>
            <a:normAutofit/>
          </a:bodyPr>
          <a:lstStyle/>
          <a:p>
            <a:pPr>
              <a:buFont typeface="Courier New" panose="02070309020205020404" pitchFamily="49" charset="0"/>
              <a:buChar char="o"/>
            </a:pPr>
            <a:r>
              <a:rPr lang="en-US" sz="3200" dirty="0" smtClean="0"/>
              <a:t>What did I learn today?</a:t>
            </a:r>
          </a:p>
          <a:p>
            <a:pPr>
              <a:buFont typeface="Courier New" panose="02070309020205020404" pitchFamily="49" charset="0"/>
              <a:buChar char="o"/>
            </a:pPr>
            <a:r>
              <a:rPr lang="en-US" sz="3200" dirty="0" smtClean="0"/>
              <a:t>Why did I learn this?</a:t>
            </a:r>
          </a:p>
          <a:p>
            <a:pPr>
              <a:buFont typeface="Courier New" panose="02070309020205020404" pitchFamily="49" charset="0"/>
              <a:buChar char="o"/>
            </a:pPr>
            <a:r>
              <a:rPr lang="en-US" sz="3200" dirty="0" smtClean="0"/>
              <a:t>How do I know that I learned it?</a:t>
            </a:r>
          </a:p>
          <a:p>
            <a:pPr>
              <a:buFont typeface="Courier New" panose="02070309020205020404" pitchFamily="49" charset="0"/>
              <a:buChar char="o"/>
            </a:pPr>
            <a:r>
              <a:rPr lang="en-US" sz="3200" dirty="0" smtClean="0"/>
              <a:t>Did I meet the learning target </a:t>
            </a:r>
            <a:r>
              <a:rPr lang="en-US" sz="3200" smtClean="0"/>
              <a:t>/ standard?</a:t>
            </a:r>
            <a:endParaRPr lang="en-US" sz="3200" dirty="0" smtClean="0"/>
          </a:p>
          <a:p>
            <a:pPr>
              <a:buFont typeface="Courier New" panose="02070309020205020404" pitchFamily="49" charset="0"/>
              <a:buChar char="o"/>
            </a:pPr>
            <a:endParaRPr lang="en-US" sz="3200" dirty="0"/>
          </a:p>
        </p:txBody>
      </p:sp>
    </p:spTree>
    <p:extLst>
      <p:ext uri="{BB962C8B-B14F-4D97-AF65-F5344CB8AC3E}">
        <p14:creationId xmlns:p14="http://schemas.microsoft.com/office/powerpoint/2010/main" val="154605981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Custom 1">
      <a:dk1>
        <a:sysClr val="windowText" lastClr="000000"/>
      </a:dk1>
      <a:lt1>
        <a:sysClr val="window" lastClr="FFFFFF"/>
      </a:lt1>
      <a:dk2>
        <a:srgbClr val="632E62"/>
      </a:dk2>
      <a:lt2>
        <a:srgbClr val="FFFFFF"/>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B4028482-F53A-4442-AB14-9B7A43F44F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52</TotalTime>
  <Words>301</Words>
  <Application>Microsoft Office PowerPoint</Application>
  <PresentationFormat>On-screen Show (4:3)</PresentationFormat>
  <Paragraphs>39</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Courier New</vt:lpstr>
      <vt:lpstr>Tw Cen MT</vt:lpstr>
      <vt:lpstr>Tw Cen MT Condensed</vt:lpstr>
      <vt:lpstr>Wingdings 3</vt:lpstr>
      <vt:lpstr>Integral</vt:lpstr>
      <vt:lpstr>Strategic Instruction</vt:lpstr>
      <vt:lpstr>John Hattie’s Effect Sizes</vt:lpstr>
      <vt:lpstr>What is this based on?</vt:lpstr>
      <vt:lpstr>Questioning Strategies</vt:lpstr>
      <vt:lpstr>Questioning</vt:lpstr>
      <vt:lpstr>Questioning in the Classroom</vt:lpstr>
      <vt:lpstr>Tips for Teacher Questioning</vt:lpstr>
      <vt:lpstr>Self-Verbalization and Self-Questioning</vt:lpstr>
      <vt:lpstr>Reflecting on the Lesson…</vt:lpstr>
      <vt:lpstr>Goals for next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Instruction</dc:title>
  <dc:creator>Dianne Hartness</dc:creator>
  <cp:lastModifiedBy>Dianne Hartness</cp:lastModifiedBy>
  <cp:revision>6</cp:revision>
  <dcterms:created xsi:type="dcterms:W3CDTF">2018-09-12T19:47:15Z</dcterms:created>
  <dcterms:modified xsi:type="dcterms:W3CDTF">2018-09-12T20:39:38Z</dcterms:modified>
</cp:coreProperties>
</file>